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2" r:id="rId3"/>
    <p:sldId id="273" r:id="rId4"/>
    <p:sldId id="256" r:id="rId5"/>
    <p:sldId id="257" r:id="rId6"/>
    <p:sldId id="264" r:id="rId7"/>
    <p:sldId id="259" r:id="rId8"/>
    <p:sldId id="260" r:id="rId9"/>
    <p:sldId id="261" r:id="rId10"/>
    <p:sldId id="262" r:id="rId11"/>
    <p:sldId id="263" r:id="rId12"/>
    <p:sldId id="265" r:id="rId13"/>
    <p:sldId id="268" r:id="rId14"/>
    <p:sldId id="269" r:id="rId15"/>
    <p:sldId id="270" r:id="rId16"/>
    <p:sldId id="275" r:id="rId17"/>
    <p:sldId id="276" r:id="rId18"/>
    <p:sldId id="277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0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 </a:t>
            </a:r>
            <a:r>
              <a:rPr lang="en-US" altLang="ko-KR" dirty="0" smtClean="0"/>
              <a:t>12 </a:t>
            </a:r>
            <a:r>
              <a:rPr lang="ko-KR" altLang="en-US" dirty="0" smtClean="0"/>
              <a:t>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smtClean="0"/>
              <a:t>설명을 위한 예제 도면 </a:t>
            </a:r>
            <a:r>
              <a:rPr lang="en-US" altLang="ko-KR" dirty="0" smtClean="0"/>
              <a:t>(</a:t>
            </a:r>
            <a:r>
              <a:rPr lang="ko-KR" altLang="en-US" dirty="0" smtClean="0"/>
              <a:t>제</a:t>
            </a:r>
            <a:r>
              <a:rPr lang="en-US" altLang="ko-KR" dirty="0" smtClean="0"/>
              <a:t>9</a:t>
            </a:r>
            <a:r>
              <a:rPr lang="ko-KR" altLang="en-US" dirty="0" smtClean="0"/>
              <a:t>강 </a:t>
            </a:r>
            <a:r>
              <a:rPr lang="en-US" altLang="ko-KR" dirty="0" smtClean="0"/>
              <a:t>4-2 </a:t>
            </a:r>
            <a:r>
              <a:rPr lang="ko-KR" altLang="en-US" dirty="0" smtClean="0"/>
              <a:t>모델링 실습예제 도면</a:t>
            </a:r>
            <a:r>
              <a:rPr lang="en-US" altLang="ko-KR" dirty="0" smtClean="0"/>
              <a:t>)</a:t>
            </a:r>
          </a:p>
          <a:p>
            <a:pPr marL="514350" indent="-514350">
              <a:buAutoNum type="arabicPeriod"/>
            </a:pPr>
            <a:r>
              <a:rPr lang="ko-KR" altLang="en-US" dirty="0" smtClean="0"/>
              <a:t>모자 관계의 애해 및 참조 편집 변경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관계식에 의한 모델링 설정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패밀리 </a:t>
            </a:r>
            <a:r>
              <a:rPr lang="ko-KR" altLang="en-US" dirty="0" err="1" smtClean="0"/>
              <a:t>테으블에</a:t>
            </a:r>
            <a:r>
              <a:rPr lang="ko-KR" altLang="en-US" dirty="0" smtClean="0"/>
              <a:t> 의한 라이브러리 구축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단면 표현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모델링 실습 예제 도면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2147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31" y="738250"/>
            <a:ext cx="8825938" cy="5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874" y="514020"/>
            <a:ext cx="9836251" cy="582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734" y="533104"/>
            <a:ext cx="9464532" cy="579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359" y="466312"/>
            <a:ext cx="9083282" cy="592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739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687" y="571270"/>
            <a:ext cx="8730626" cy="571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73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921" y="618979"/>
            <a:ext cx="8740157" cy="562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78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078" y="747791"/>
            <a:ext cx="8339844" cy="536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633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921" y="871833"/>
            <a:ext cx="9350157" cy="511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29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453" y="995875"/>
            <a:ext cx="9331094" cy="486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96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43" y="576041"/>
            <a:ext cx="9550313" cy="570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3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874" y="518791"/>
            <a:ext cx="8616251" cy="582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962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24" y="1124687"/>
            <a:ext cx="10293751" cy="460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25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609" y="1325062"/>
            <a:ext cx="10150782" cy="420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41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484" y="599895"/>
            <a:ext cx="9617032" cy="565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484" y="1124687"/>
            <a:ext cx="10227032" cy="460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03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624" y="1139000"/>
            <a:ext cx="9988751" cy="4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05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890" y="595124"/>
            <a:ext cx="9064219" cy="5667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38</Words>
  <Application>Microsoft Office PowerPoint</Application>
  <PresentationFormat>와이드스크린</PresentationFormat>
  <Paragraphs>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제 12 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김동일</cp:lastModifiedBy>
  <cp:revision>8</cp:revision>
  <dcterms:created xsi:type="dcterms:W3CDTF">2015-03-07T03:28:15Z</dcterms:created>
  <dcterms:modified xsi:type="dcterms:W3CDTF">2016-05-09T08:01:29Z</dcterms:modified>
</cp:coreProperties>
</file>

<file path=docProps/thumbnail.jpeg>
</file>